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1" autoAdjust="0"/>
    <p:restoredTop sz="81250" autoAdjust="0"/>
  </p:normalViewPr>
  <p:slideViewPr>
    <p:cSldViewPr snapToGrid="0">
      <p:cViewPr varScale="1">
        <p:scale>
          <a:sx n="54" d="100"/>
          <a:sy n="54" d="100"/>
        </p:scale>
        <p:origin x="232" y="18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r>
              <a:rPr lang="en-US" baseline="0" dirty="0" smtClean="0"/>
              <a:t> </a:t>
            </a:r>
            <a:r>
              <a:rPr lang="en-US" dirty="0" smtClean="0"/>
              <a:t>We could also figure out a way to run system commands within our recipes.</a:t>
            </a:r>
            <a:r>
              <a:rPr lang="en-US" baseline="0" dirty="0" smtClean="0"/>
              <a:t> </a:t>
            </a:r>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r>
              <a:rPr lang="en-US" baseline="0" dirty="0" smtClean="0"/>
              <a:t> </a:t>
            </a:r>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r>
              <a:rPr lang="en-US" baseline="0" dirty="0" smtClean="0"/>
              <a:t> </a:t>
            </a:r>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Move into the workstation cookbook's directory.</a:t>
            </a:r>
            <a:r>
              <a:rPr lang="en-US" baseline="0" dirty="0" smtClean="0"/>
              <a:t> </a:t>
            </a:r>
            <a:r>
              <a:rPr lang="en-US" dirty="0" smtClean="0"/>
              <a:t>Verify the changes we made to the workstation cookbook's default recipe with kitchen.</a:t>
            </a:r>
            <a:r>
              <a:rPr lang="en-US" baseline="0" dirty="0" smtClean="0"/>
              <a:t> </a:t>
            </a:r>
            <a:r>
              <a:rPr lang="en-US" dirty="0" smtClean="0"/>
              <a:t>Return to the home directory.</a:t>
            </a:r>
            <a:r>
              <a:rPr lang="en-US" baseline="0" dirty="0" smtClean="0"/>
              <a:t> </a:t>
            </a:r>
            <a:r>
              <a:rPr lang="en-US" dirty="0" smtClean="0"/>
              <a:t>Use 'chef-client' to locally apply the workstation cookbook's default recipe.</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smtClean="0"/>
              <a:t> </a:t>
            </a:r>
            <a:r>
              <a:rPr lang="en-US" dirty="0" smtClean="0"/>
              <a:t>Minor versions represent smaller changes that are still compatible with previous versions. This could be new features that extend the existing functionality without breaking any of the existing </a:t>
            </a:r>
            <a:r>
              <a:rPr lang="en-US" smtClean="0"/>
              <a:t>features.</a:t>
            </a:r>
            <a:r>
              <a:rPr lang="en-US" baseline="0" smtClean="0"/>
              <a:t> </a:t>
            </a:r>
            <a:r>
              <a:rPr lang="en-US" smtClean="0"/>
              <a:t>And </a:t>
            </a:r>
            <a:r>
              <a:rPr lang="en-US" dirty="0" smtClean="0"/>
              <a:t>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docs.chef.io/oha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docs.chef.io/ohai.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docs.chef.io/ohai.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docs.chef.io/nodes.html#attributes"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docs.chef.io/cookbook_version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emver.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68954"/>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smtClean="0"/>
              <a:t>GL: </a:t>
            </a:r>
            <a:r>
              <a:rPr lang="en-US" dirty="0" smtClean="0"/>
              <a:t>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a:t>
            </a:r>
            <a:r>
              <a:rPr lang="en-US" dirty="0" smtClean="0"/>
              <a:t>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GL: </a:t>
            </a:r>
            <a:r>
              <a:rPr lang="en-US" dirty="0" smtClean="0"/>
              <a:t>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smtClean="0"/>
              <a:t>GL: </a:t>
            </a:r>
            <a:r>
              <a:rPr lang="en-US" sz="4800" dirty="0"/>
              <a:t>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GL: </a:t>
            </a:r>
            <a:r>
              <a:rPr lang="en-US" sz="4800" dirty="0" smtClean="0"/>
              <a:t>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nodes.html#attributes</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a:t>
            </a:r>
            <a:r>
              <a:rPr lang="en-US" dirty="0" smtClean="0"/>
              <a:t>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smtClean="0"/>
              <a:t>Let's </a:t>
            </a:r>
            <a:r>
              <a:rPr lang="en-US" dirty="0" smtClean="0"/>
              <a:t>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a:t>
            </a:r>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15421</TotalTime>
  <Words>4695</Words>
  <Application>Microsoft Macintosh PowerPoint</Application>
  <PresentationFormat>Custom</PresentationFormat>
  <Paragraphs>698</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Node</vt:lpstr>
      <vt:lpstr>Some Useful System Data</vt:lpstr>
      <vt:lpstr>GL: Discover the IP Address</vt:lpstr>
      <vt:lpstr>GL: Discover the IP Address</vt:lpstr>
      <vt:lpstr>GL: Add the IP Address</vt:lpstr>
      <vt:lpstr>GL: Discover the Host Name</vt:lpstr>
      <vt:lpstr>GL: Adding the Host Name</vt:lpstr>
      <vt:lpstr>GL: Discovering the Memory</vt:lpstr>
      <vt:lpstr>GL: Adding the Memory</vt:lpstr>
      <vt:lpstr>GL: Discover the CPU - MHz</vt:lpstr>
      <vt:lpstr>GL: Adding the CPU</vt:lpstr>
      <vt:lpstr>GL: Introducing a Change</vt:lpstr>
      <vt:lpstr>GL: Change into Our Cookbook</vt:lpstr>
      <vt:lpstr>GL: Run Our Tests</vt:lpstr>
      <vt:lpstr>GL: Return Home and Apply workstation Cookbook</vt:lpstr>
      <vt:lpstr>GL: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GL: Using the Node's Attributes</vt:lpstr>
      <vt:lpstr>GL: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GL: Update the Cookbook Version</vt:lpstr>
      <vt:lpstr>GL: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1965</cp:revision>
  <cp:lastPrinted>2015-02-07T23:49:10Z</cp:lastPrinted>
  <dcterms:created xsi:type="dcterms:W3CDTF">2012-09-13T17:36:07Z</dcterms:created>
  <dcterms:modified xsi:type="dcterms:W3CDTF">2016-02-22T22:49:44Z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